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2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294967295"/>
          <p:cNvPicPr/>
          <p:nvPr/>
        </p:nvPicPr>
        <p:blipFill>
          <a:blip r:embed="rId14"/>
          <a:stretch/>
        </p:blipFill>
        <p:spPr>
          <a:xfrm>
            <a:off x="1080" y="1080"/>
            <a:ext cx="10076760" cy="75607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88000" y="1008000"/>
            <a:ext cx="9565560" cy="632376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288000" y="216000"/>
            <a:ext cx="9430200" cy="6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«УЧИТЬСЯ НИКОГДА НЕ ПОЗДНО»</a:t>
            </a: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08000" y="720000"/>
            <a:ext cx="8566560" cy="626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Перспективы развития: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16000" indent="-215640">
              <a:lnSpc>
                <a:spcPct val="100000"/>
              </a:lnSpc>
              <a:buClr>
                <a:srgbClr val="800000"/>
              </a:buClr>
              <a:buSzPct val="45000"/>
            </a:pPr>
            <a:r>
              <a:rPr lang="ru-RU" sz="28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увеличение количества слушателей Университета народного просвещения </a:t>
            </a:r>
            <a:r>
              <a:rPr lang="ru-RU" sz="2800" b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им.Т.П.Николаева</a:t>
            </a:r>
            <a:r>
              <a:rPr lang="ru-RU" sz="28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для пожилых людей;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800000"/>
              </a:buClr>
              <a:buSzPct val="45000"/>
              <a:buFont typeface="StarSymbol"/>
              <a:buChar char="l"/>
            </a:pPr>
            <a:endParaRPr/>
          </a:p>
          <a:p>
            <a:pPr marL="216000" indent="-215640">
              <a:lnSpc>
                <a:spcPct val="100000"/>
              </a:lnSpc>
              <a:buClr>
                <a:srgbClr val="800000"/>
              </a:buClr>
              <a:buSzPct val="45000"/>
            </a:pPr>
            <a:r>
              <a:rPr lang="ru-RU" sz="28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увеличение количества факультетов в соответствии с потребностями слушателей Университета;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800000"/>
              </a:buClr>
              <a:buSzPct val="45000"/>
            </a:pPr>
            <a:r>
              <a:rPr lang="ru-RU" sz="28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800000"/>
              </a:buClr>
              <a:buSzPct val="45000"/>
            </a:pPr>
            <a:r>
              <a:rPr lang="ru-RU" sz="28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привлечение волонтёров и </a:t>
            </a:r>
            <a:r>
              <a:rPr lang="ru-RU" sz="2800" b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геронтоволонтёров</a:t>
            </a:r>
            <a:r>
              <a:rPr lang="ru-RU" sz="28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к преподаванию на факультетах.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04000" y="648000"/>
            <a:ext cx="9142920" cy="64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u="sng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Основная цель проекта</a:t>
            </a:r>
            <a:r>
              <a:rPr lang="ru-RU" sz="36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8019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поддержание активного долголетия пенсионеров и инвалидов города Курчатова.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600" b="1" u="sng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 проекта: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8019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создание факультетов Университета народного просвещения им. Т.П. Николаева для обучения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8019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неработающих пенсионеров и инвалидов;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8019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объединение городских структур различной направленности в единый процесс;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8019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привлечение волонтёрского педагогического труда;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600" b="1" strike="noStrike" spc="-1" dirty="0" smtClean="0">
                <a:solidFill>
                  <a:srgbClr val="8019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2600" b="1" strike="noStrike" spc="-1" dirty="0">
                <a:solidFill>
                  <a:srgbClr val="8019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расширение круга общения пожилых людей, занятости и активного досуга.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864000" y="720000"/>
            <a:ext cx="8494920" cy="637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Уникальность практики: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</a:t>
            </a:r>
            <a:r>
              <a:rPr lang="ru-RU" sz="2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предоставление бесплатного дополнительного образования людям пожилого возраста;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улучшение качества жизни пожилых людей на территории города Курчатова;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создание позитивного имиджа пожилых людей среди молодого поколения;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стабилизация социальной ситуации. </a:t>
            </a: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 cstate="print"/>
          <a:stretch/>
        </p:blipFill>
        <p:spPr>
          <a:xfrm>
            <a:off x="1019520" y="1304640"/>
            <a:ext cx="7764120" cy="58230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456920" y="315000"/>
            <a:ext cx="7166520" cy="83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Ректор Университета народного просвещения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имени Т.П. Николаева</a:t>
            </a: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2" cstate="print"/>
          <a:stretch/>
        </p:blipFill>
        <p:spPr>
          <a:xfrm>
            <a:off x="360" y="1368000"/>
            <a:ext cx="10078920" cy="516060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543960" y="354960"/>
            <a:ext cx="9030600" cy="6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Команда проекта:</a:t>
            </a: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504000" y="212400"/>
            <a:ext cx="9150840" cy="74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Глава города Курчатова И.В. Корпунков;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МКУК «ЦБС» города Курчатова (директор Т.И. Меринова);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Управление по культуре, спору и делам молодежи администрации города Курчатова (начальник Н.В. Ермакова);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Управление социального обеспечения города Курчатова (начальник Н.О. Зайцева);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Комитет образования администрации города Курчатова (председатель С.В. Рудаков);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МООВ Концерна «Росэнергоатом» (руководитель С.Л.Самсонов);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Курчатовское отделение «Союза пенсионеров России» (председатель А.В. Степанов);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Общество инвалидов (председатель С.А. Якименко);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Городской Совет ветеранов (председатель С.З. Галимова);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ОБУК «Курчатовский государственный краеведческий музей»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(директор В.А. Тарасова);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МКУК МЦ «Комсомолец» (директор Н.В. Абакумова);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МКОУ ДО «Курчатовская ДШИ» (директор В.С. Яковлев);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Храм Успения Пресвятой Богородицы (настоятель Роман Братчик).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/>
          <p:nvPr/>
        </p:nvPicPr>
        <p:blipFill>
          <a:blip r:embed="rId2"/>
          <a:srcRect l="2963"/>
          <a:stretch/>
        </p:blipFill>
        <p:spPr>
          <a:xfrm>
            <a:off x="144000" y="94320"/>
            <a:ext cx="9720360" cy="70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04000" y="720000"/>
            <a:ext cx="9142920" cy="61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Ресурсы проекта: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материально-техническая база учреждений;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кадровый потенциал организаций;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волонтёрский труд;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привлечённые средства по итогам социально-значимых конкурсов.</a:t>
            </a: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/>
          <p:nvPr/>
        </p:nvPicPr>
        <p:blipFill>
          <a:blip r:embed="rId2"/>
          <a:stretch/>
        </p:blipFill>
        <p:spPr>
          <a:xfrm>
            <a:off x="360000" y="1080000"/>
            <a:ext cx="9384840" cy="54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1174</TotalTime>
  <Words>272</Words>
  <Application>LibreOffice/5.0.2.2$Windows_x86 LibreOffice_project/37b43f919e4de5eeaca9b9755ed688758a8251fe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СВЕТУЛЯ</dc:creator>
  <cp:lastModifiedBy>Zver</cp:lastModifiedBy>
  <cp:revision>170</cp:revision>
  <dcterms:created xsi:type="dcterms:W3CDTF">2017-01-17T16:08:04Z</dcterms:created>
  <dcterms:modified xsi:type="dcterms:W3CDTF">2018-07-12T10:56:16Z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